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i7f5y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01628 - Bush's Original Baked Beans 117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When hamburgers and hot dogs are on your table, it only makes sense that Bush's Baked Beans go on the side. Our Secret Family Recipe uses tender navy beans, slow-simmered with real bacon, fine brown sugar and a signature blend of spices. So whether you're fixing up a summer cookout, a weeknight meal or anything in between, you can be sure you've got perfectly sweet beans to go along with every savory bite.</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26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150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550mg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24%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30g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12g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11g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50mg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1.9mg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380mg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380mg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56641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Navy Beans, Water, Brown Sugar. Contains 2% or Less of: Cured Bacon, Salt, Mustard (Water, Vinegar, Mustard Seed, Salt, Paprika, Turmeric), Modified Corn Starch, Onion Powder, Caramel Color, Spice, Garlic Powder, Natural Flavor.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10039400016288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48.3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6/117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43.88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00039400016281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128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039400016281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117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117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Heat and Serve.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rbngb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521</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2024-09-04T17:00:08Z</dcterms:modified>
</cp:coreProperties>
</file>