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r1p2t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01717 - Bush's Golden Hominy 108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Hominy has been popular for generations, both in Southern and Latin American recipes. Our Golden Hominy begins with the finest golden corn (of course) to get a plump, bright, appetizing kernel with a sweet, mild flavor. Bush's Golden Hominy is often used in place of potatoes or rice to complete a meal, combined with cheese and sweet peppers in casseroles, or as an ingredient in pozole (a Mexican stew).</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80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590mg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17g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1g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10mg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10mg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Yellow Corn, Salt, Sodium Bisulfite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10039400017179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6/108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40.5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00039400017172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039400017172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108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108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Cook into your favorite recipes like casseroles or heat and serve by itself.</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u772j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489</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2024-09-04T15:36:32Z</dcterms:modified>
</cp:coreProperties>
</file>